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DC195-A3DF-6848-A018-2D26829A3C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0B7D43-F228-5C7F-8981-B1804CACFF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3A5A1-2C89-C656-6730-E744DA68D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9DEE8-B649-4EEA-9BE8-100EA3389D4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DA8E2-0C61-664C-3E31-792B5C0F1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4F72AE-AF70-4FAC-52BE-A23486EB0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712D0-EDD0-473F-ACE0-85BF13871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215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C5347-0FAB-F1B8-B82B-975EDACCB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7BE714-D362-0C9B-1763-B2E52014E2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C027E-2535-8EA7-800D-606CCE4E9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9DEE8-B649-4EEA-9BE8-100EA3389D4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75E0D-F2DE-B5C0-D582-82DA1A170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C47184-7704-85A7-E850-6B4E6AEDD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712D0-EDD0-473F-ACE0-85BF13871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99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22ED0F-2C7D-44B8-B1FF-1F3407EF56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0FB737-3C53-714E-F359-F3D0CE2356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672E8-EC1B-1573-109A-3D1651EF3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9DEE8-B649-4EEA-9BE8-100EA3389D4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22223-A150-DCBD-985B-1C421AE98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DF795-B53A-5B21-AAB5-E25F4396D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712D0-EDD0-473F-ACE0-85BF13871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09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19A20-193C-D7B0-3223-6FE178DA9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FAD72-A217-03BC-7CB3-BAA34CD16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34B6FC-E396-91E2-973A-2FD0A8A4A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9DEE8-B649-4EEA-9BE8-100EA3389D4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371237-61AA-1264-3332-77828BE22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CEB2FD-76B5-490D-C68F-C68D1AB87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712D0-EDD0-473F-ACE0-85BF13871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09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20023-68D0-5B37-2495-470B4C972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766804-1232-C709-DB6E-49CD0B1A9A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7C14F-4061-33EE-22C8-AB688E399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9DEE8-B649-4EEA-9BE8-100EA3389D4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3984FB-4905-BAAD-0223-D7840B459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8AE35-DB25-965C-8887-1A7123021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712D0-EDD0-473F-ACE0-85BF13871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371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7D2B2-B96D-0237-2BED-90A89A21E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A1208-4988-52AB-20A4-4C5FF261C0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C425D3-63C3-4508-558D-162F20E945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DF6456-DF69-71E6-7AE6-CA38B46E4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9DEE8-B649-4EEA-9BE8-100EA3389D4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48F211-512E-4837-1FA0-51089C39A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1BC0F5-D128-3EEC-7561-3F612CFE4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712D0-EDD0-473F-ACE0-85BF13871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16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1CE58-1663-8093-1D1E-41FEC8281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10DD38-15D1-F4B5-E056-84536AF68C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53706C-714E-2FDA-5332-856F00B26E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DEFFEC-C219-EF58-BDB7-1BF295D00E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272C81-B57E-1C1D-82D3-2ECCAE9BE2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308CAD-16D6-F5E6-BFAA-25D8CB90F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9DEE8-B649-4EEA-9BE8-100EA3389D4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D57474-DDE6-9902-0269-A2A7CDADC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8ED80A-BE4A-7F01-6811-F463D6524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712D0-EDD0-473F-ACE0-85BF13871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38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746F-26C5-0A18-BA66-2C629AC99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9A35B7-A418-B4D8-0266-9EECEEC8A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9DEE8-B649-4EEA-9BE8-100EA3389D4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D983B0-8D27-E804-6C55-1D4B0F057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1797D7-A216-7614-E047-12EA0E354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712D0-EDD0-473F-ACE0-85BF13871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262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1BAD50-8D5F-CFBD-D8B9-F8299F83F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9DEE8-B649-4EEA-9BE8-100EA3389D4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1EAC83-0D84-D1EF-7C64-008E67144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94D17C-0587-B40F-2000-8D64117B6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712D0-EDD0-473F-ACE0-85BF13871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184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49274-B3E1-5615-893B-046170F04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2DBE2-5D96-B6E5-B10E-899BB4111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27E30-4BE8-5A02-37D1-CF07E2696E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9AF538-B90E-C8D9-5D51-EAA5ABC67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9DEE8-B649-4EEA-9BE8-100EA3389D4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893864-3C17-8866-E677-7BC6DFBE3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0B8B9D-297A-0E84-CDF4-CA5D033A6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712D0-EDD0-473F-ACE0-85BF13871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48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7B9BF-BA04-CE01-4215-B7522CCDC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EEBC1B-FD49-F8FB-B49C-41C861B677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AFBBA1-ECFB-4472-852B-89E8F8B65E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582F51-CA64-F618-43A0-BDB4524DF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9DEE8-B649-4EEA-9BE8-100EA3389D4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9AFBF2-39FF-5B02-3872-7372162DD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A3ED1C-FE9F-649B-FE70-A14CBCD08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712D0-EDD0-473F-ACE0-85BF13871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14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64DD4A-C8F0-0A70-D98A-1D3C4F34E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193982-B0EC-DC9F-21C0-3286A7219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BA826-CA92-A92F-CF9B-65578866DC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9DEE8-B649-4EEA-9BE8-100EA3389D4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99942-B0E1-32DC-7330-25A4AAB17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254DB-29EE-BB0D-314F-F49F6EBD2A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712D0-EDD0-473F-ACE0-85BF13871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430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7593D7A-FF02-EDD1-DEDA-7979BBC9CD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7048"/>
            <a:ext cx="12192000" cy="1299411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2DE9DB22-F3A8-656D-FF8B-51259814D35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743199" y="495069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fa-IR" sz="5612" dirty="0">
                <a:cs typeface="B Titr" panose="00000700000000000000" pitchFamily="2" charset="-78"/>
              </a:rPr>
              <a:t>برای درج عنوان مقاله کلیک کنید.</a:t>
            </a:r>
            <a:endParaRPr lang="en-US" sz="5612" dirty="0">
              <a:cs typeface="B Titr" panose="00000700000000000000" pitchFamily="2" charset="-78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625F0B54-F31D-9946-CFC5-BC5C53014D7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424518" y="361100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endParaRPr lang="en-US" altLang="en-US" b="1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635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7593D7A-FF02-EDD1-DEDA-7979BBC9CD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7048"/>
            <a:ext cx="12192000" cy="1299411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60D59D60-80C0-94F8-8362-5BC504EE1189}"/>
              </a:ext>
            </a:extLst>
          </p:cNvPr>
          <p:cNvSpPr txBox="1">
            <a:spLocks/>
          </p:cNvSpPr>
          <p:nvPr/>
        </p:nvSpPr>
        <p:spPr>
          <a:xfrm>
            <a:off x="3311729" y="1433678"/>
            <a:ext cx="7766936" cy="364034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لطفا در صفحات ارائه خود فقط عناوین و اطلاعات مهم و کلی را وارد کرده از تایپ متن های طولانی خودداری کنید.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تنظیمات فایل قالب ارائه شفاهی الکترونیکی از جمله نوع، اندازه و رنگ فونت را تغییر ندهید.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تعداد اسلایدها بهتر است بین 15 تا 20 باشد.</a:t>
            </a:r>
          </a:p>
          <a:p>
            <a:pPr algn="r" rtl="1">
              <a:defRPr/>
            </a:pP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24269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 Nazanin</vt:lpstr>
      <vt:lpstr>B Titr</vt:lpstr>
      <vt:lpstr>Calibri</vt:lpstr>
      <vt:lpstr>Calibri Light</vt:lpstr>
      <vt:lpstr>Office Theme</vt:lpstr>
      <vt:lpstr>برای درج عنوان مقاله کلیک کنید.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atefe hatami</dc:creator>
  <cp:lastModifiedBy>atefe hatami</cp:lastModifiedBy>
  <cp:revision>1</cp:revision>
  <dcterms:created xsi:type="dcterms:W3CDTF">2024-07-17T05:47:42Z</dcterms:created>
  <dcterms:modified xsi:type="dcterms:W3CDTF">2024-07-17T05:48:23Z</dcterms:modified>
</cp:coreProperties>
</file>