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C195-A3DF-6848-A018-2D26829A3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B7D43-F228-5C7F-8981-B1804CACF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3A5A1-2C89-C656-6730-E744DA68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A8E2-0C61-664C-3E31-792B5C0F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F72AE-AF70-4FAC-52BE-A23486EB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1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5347-0FAB-F1B8-B82B-975EDACC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BE714-D362-0C9B-1763-B2E52014E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C027E-2535-8EA7-800D-606CCE4E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75E0D-F2DE-B5C0-D582-82DA1A17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47184-7704-85A7-E850-6B4E6AE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2ED0F-2C7D-44B8-B1FF-1F3407EF5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FB737-3C53-714E-F359-F3D0CE235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672E8-EC1B-1573-109A-3D1651EF3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22223-A150-DCBD-985B-1C421AE9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DF795-B53A-5B21-AAB5-E25F4396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19A20-193C-D7B0-3223-6FE178D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FAD72-A217-03BC-7CB3-BAA34CD16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4B6FC-E396-91E2-973A-2FD0A8A4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71237-61AA-1264-3332-77828BE2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EB2FD-76B5-490D-C68F-C68D1AB87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0023-68D0-5B37-2495-470B4C97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66804-1232-C709-DB6E-49CD0B1A9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7C14F-4061-33EE-22C8-AB688E39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984FB-4905-BAAD-0223-D7840B45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8AE35-DB25-965C-8887-1A712302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D2B2-B96D-0237-2BED-90A89A21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1208-4988-52AB-20A4-4C5FF261C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425D3-63C3-4508-558D-162F20E94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F6456-DF69-71E6-7AE6-CA38B46E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8F211-512E-4837-1FA0-51089C39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BC0F5-D128-3EEC-7561-3F612CFE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1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CE58-1663-8093-1D1E-41FEC828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0DD38-15D1-F4B5-E056-84536AF68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3706C-714E-2FDA-5332-856F00B26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EFFEC-C219-EF58-BDB7-1BF295D00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72C81-B57E-1C1D-82D3-2ECCAE9BE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308CAD-16D6-F5E6-BFAA-25D8CB90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57474-DDE6-9902-0269-A2A7CDAD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8ED80A-BE4A-7F01-6811-F463D652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3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746F-26C5-0A18-BA66-2C629AC9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A35B7-A418-B4D8-0266-9EECEEC8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983B0-8D27-E804-6C55-1D4B0F05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797D7-A216-7614-E047-12EA0E354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BAD50-8D5F-CFBD-D8B9-F8299F83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EAC83-0D84-D1EF-7C64-008E6714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4D17C-0587-B40F-2000-8D64117B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9274-B3E1-5615-893B-046170F04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DBE2-5D96-B6E5-B10E-899BB4111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27E30-4BE8-5A02-37D1-CF07E2696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AF538-B90E-C8D9-5D51-EAA5ABC67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93864-3C17-8866-E677-7BC6DFBE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B8B9D-297A-0E84-CDF4-CA5D033A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4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B9BF-BA04-CE01-4215-B7522CCD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EBC1B-FD49-F8FB-B49C-41C861B67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FBBA1-ECFB-4472-852B-89E8F8B65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82F51-CA64-F618-43A0-BDB4524D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AFBF2-39FF-5B02-3872-7372162D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3ED1C-FE9F-649B-FE70-A14CBCD0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1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64DD4A-C8F0-0A70-D98A-1D3C4F34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93982-B0EC-DC9F-21C0-3286A7219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BA826-CA92-A92F-CF9B-65578866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DEE8-B649-4EEA-9BE8-100EA3389D4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99942-B0E1-32DC-7330-25A4AAB17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54DB-29EE-BB0D-314F-F49F6EBD2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712D0-EDD0-473F-ACE0-85BF13871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3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593D7A-FF02-EDD1-DEDA-7979BBC9C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048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2DE9DB22-F3A8-656D-FF8B-51259814D35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43199" y="49506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25F0B54-F31D-9946-CFC5-BC5C53014D7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424518" y="361100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3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593D7A-FF02-EDD1-DEDA-7979BBC9C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048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60D59D60-80C0-94F8-8362-5BC504EE1189}"/>
              </a:ext>
            </a:extLst>
          </p:cNvPr>
          <p:cNvSpPr txBox="1">
            <a:spLocks/>
          </p:cNvSpPr>
          <p:nvPr/>
        </p:nvSpPr>
        <p:spPr>
          <a:xfrm>
            <a:off x="3311729" y="1433678"/>
            <a:ext cx="7766936" cy="3640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426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2024-07-17T05:47:42Z</dcterms:created>
  <dcterms:modified xsi:type="dcterms:W3CDTF">2024-07-17T05:48:23Z</dcterms:modified>
</cp:coreProperties>
</file>